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91"/>
  </p:notesMasterIdLst>
  <p:sldIdLst>
    <p:sldId id="956" r:id="rId2"/>
    <p:sldId id="957" r:id="rId3"/>
    <p:sldId id="958" r:id="rId4"/>
    <p:sldId id="959" r:id="rId5"/>
    <p:sldId id="961" r:id="rId6"/>
    <p:sldId id="962" r:id="rId7"/>
    <p:sldId id="963" r:id="rId8"/>
    <p:sldId id="964" r:id="rId9"/>
    <p:sldId id="965" r:id="rId10"/>
    <p:sldId id="966" r:id="rId11"/>
    <p:sldId id="967" r:id="rId12"/>
    <p:sldId id="969" r:id="rId13"/>
    <p:sldId id="973" r:id="rId14"/>
    <p:sldId id="970" r:id="rId15"/>
    <p:sldId id="974" r:id="rId16"/>
    <p:sldId id="976" r:id="rId17"/>
    <p:sldId id="981" r:id="rId18"/>
    <p:sldId id="975" r:id="rId19"/>
    <p:sldId id="1195" r:id="rId20"/>
    <p:sldId id="978" r:id="rId21"/>
    <p:sldId id="979" r:id="rId22"/>
    <p:sldId id="980" r:id="rId23"/>
    <p:sldId id="977" r:id="rId24"/>
    <p:sldId id="968" r:id="rId25"/>
    <p:sldId id="982" r:id="rId26"/>
    <p:sldId id="985" r:id="rId27"/>
    <p:sldId id="1201" r:id="rId28"/>
    <p:sldId id="1202" r:id="rId29"/>
    <p:sldId id="983" r:id="rId30"/>
    <p:sldId id="1253" r:id="rId31"/>
    <p:sldId id="1254" r:id="rId32"/>
    <p:sldId id="1193" r:id="rId33"/>
    <p:sldId id="1194" r:id="rId34"/>
    <p:sldId id="986" r:id="rId35"/>
    <p:sldId id="987" r:id="rId36"/>
    <p:sldId id="988" r:id="rId37"/>
    <p:sldId id="989" r:id="rId38"/>
    <p:sldId id="991" r:id="rId39"/>
    <p:sldId id="992" r:id="rId40"/>
    <p:sldId id="995" r:id="rId41"/>
    <p:sldId id="994" r:id="rId42"/>
    <p:sldId id="996" r:id="rId43"/>
    <p:sldId id="997" r:id="rId44"/>
    <p:sldId id="998" r:id="rId45"/>
    <p:sldId id="999" r:id="rId46"/>
    <p:sldId id="1000" r:id="rId47"/>
    <p:sldId id="1002" r:id="rId48"/>
    <p:sldId id="1003" r:id="rId49"/>
    <p:sldId id="1004" r:id="rId50"/>
    <p:sldId id="1005" r:id="rId51"/>
    <p:sldId id="1006" r:id="rId52"/>
    <p:sldId id="1007" r:id="rId53"/>
    <p:sldId id="1008" r:id="rId54"/>
    <p:sldId id="1009" r:id="rId55"/>
    <p:sldId id="1010" r:id="rId56"/>
    <p:sldId id="1255" r:id="rId57"/>
    <p:sldId id="1011" r:id="rId58"/>
    <p:sldId id="1012" r:id="rId59"/>
    <p:sldId id="1013" r:id="rId60"/>
    <p:sldId id="1014" r:id="rId61"/>
    <p:sldId id="1015" r:id="rId62"/>
    <p:sldId id="1017" r:id="rId63"/>
    <p:sldId id="1021" r:id="rId64"/>
    <p:sldId id="1022" r:id="rId65"/>
    <p:sldId id="1020" r:id="rId66"/>
    <p:sldId id="1206" r:id="rId67"/>
    <p:sldId id="1023" r:id="rId68"/>
    <p:sldId id="1025" r:id="rId69"/>
    <p:sldId id="1026" r:id="rId70"/>
    <p:sldId id="1027" r:id="rId71"/>
    <p:sldId id="1028" r:id="rId72"/>
    <p:sldId id="1029" r:id="rId73"/>
    <p:sldId id="1208" r:id="rId74"/>
    <p:sldId id="1209" r:id="rId75"/>
    <p:sldId id="1216" r:id="rId76"/>
    <p:sldId id="1228" r:id="rId77"/>
    <p:sldId id="1252" r:id="rId78"/>
    <p:sldId id="1030" r:id="rId79"/>
    <p:sldId id="1031" r:id="rId80"/>
    <p:sldId id="1032" r:id="rId81"/>
    <p:sldId id="1033" r:id="rId82"/>
    <p:sldId id="1034" r:id="rId83"/>
    <p:sldId id="1036" r:id="rId84"/>
    <p:sldId id="1035" r:id="rId85"/>
    <p:sldId id="1037" r:id="rId86"/>
    <p:sldId id="1038" r:id="rId87"/>
    <p:sldId id="1040" r:id="rId88"/>
    <p:sldId id="1212" r:id="rId89"/>
    <p:sldId id="1039" r:id="rId9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0052" autoAdjust="0"/>
    <p:restoredTop sz="84359" autoAdjust="0"/>
  </p:normalViewPr>
  <p:slideViewPr>
    <p:cSldViewPr snapToGrid="0" snapToObjects="1">
      <p:cViewPr varScale="1">
        <p:scale>
          <a:sx n="104" d="100"/>
          <a:sy n="104" d="100"/>
        </p:scale>
        <p:origin x="3398" y="86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tableStyles" Target="tableStyle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9/16/2026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413223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电话语音 双向通话 约 </a:t>
            </a:r>
            <a:r>
              <a:rPr lang="en-US" altLang="zh-CN" dirty="0"/>
              <a:t>0–4 kHz</a:t>
            </a:r>
            <a:r>
              <a:rPr lang="zh-CN" altLang="en-US" dirty="0"/>
              <a:t>约 </a:t>
            </a:r>
            <a:r>
              <a:rPr lang="en-US" altLang="zh-CN" dirty="0"/>
              <a:t>4 kHz</a:t>
            </a:r>
            <a:br>
              <a:rPr lang="en-US" altLang="zh-CN" dirty="0"/>
            </a:br>
            <a:r>
              <a:rPr lang="zh-CN" altLang="en-US" dirty="0"/>
              <a:t>保护频段 隔离语音与数据 约 </a:t>
            </a:r>
            <a:r>
              <a:rPr lang="en-US" altLang="zh-CN" dirty="0"/>
              <a:t>4–25 kHz</a:t>
            </a:r>
          </a:p>
          <a:p>
            <a:r>
              <a:rPr lang="zh-CN" altLang="en-US" dirty="0"/>
              <a:t>上行数据 用户 → 运营商 约 </a:t>
            </a:r>
            <a:r>
              <a:rPr lang="en-US" altLang="zh-CN" dirty="0"/>
              <a:t>25–138 kHz </a:t>
            </a:r>
            <a:r>
              <a:rPr lang="zh-CN" altLang="en-US" dirty="0"/>
              <a:t>约 </a:t>
            </a:r>
            <a:r>
              <a:rPr lang="en-US" altLang="zh-CN" dirty="0"/>
              <a:t>113 kHz</a:t>
            </a:r>
            <a:br>
              <a:rPr lang="en-US" altLang="zh-CN" dirty="0"/>
            </a:br>
            <a:r>
              <a:rPr lang="zh-CN" altLang="en-US" dirty="0"/>
              <a:t>下行数据 运营商 → 用户约 </a:t>
            </a:r>
            <a:r>
              <a:rPr lang="en-US" altLang="zh-CN" dirty="0"/>
              <a:t>138–1104 kHz</a:t>
            </a:r>
            <a:r>
              <a:rPr lang="zh-CN" altLang="en-US" dirty="0"/>
              <a:t>约 </a:t>
            </a:r>
            <a:r>
              <a:rPr lang="en-US" altLang="zh-CN" dirty="0"/>
              <a:t>966 kHz</a:t>
            </a:r>
            <a:br>
              <a:rPr lang="en-US" altLang="zh-CN" dirty="0"/>
            </a:b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M</a:t>
            </a:r>
            <a:r>
              <a:rPr lang="en-US" altLang="zh-CN" dirty="0"/>
              <a:t>odem </a:t>
            </a:r>
            <a:r>
              <a:rPr lang="zh-CN" altLang="en-US" dirty="0"/>
              <a:t>调制解调器</a:t>
            </a:r>
            <a:br>
              <a:rPr lang="en-US" altLang="zh-CN" dirty="0"/>
            </a:br>
            <a:br>
              <a:rPr lang="en-US" altLang="zh-CN" dirty="0"/>
            </a:br>
            <a:r>
              <a:rPr lang="en-US" altLang="zh-CN" dirty="0"/>
              <a:t>Cable </a:t>
            </a:r>
            <a:r>
              <a:rPr lang="zh-CN" altLang="en-US" dirty="0"/>
              <a:t>网络常采用 </a:t>
            </a:r>
            <a:r>
              <a:rPr lang="en-US" altLang="zh-CN" b="1" dirty="0"/>
              <a:t>HFC</a:t>
            </a:r>
            <a:r>
              <a:rPr lang="zh-CN" altLang="en-US" b="1" dirty="0"/>
              <a:t>（</a:t>
            </a:r>
            <a:r>
              <a:rPr lang="en-US" altLang="zh-CN" b="1" dirty="0"/>
              <a:t>Hybrid Fiber-Coax</a:t>
            </a:r>
            <a:r>
              <a:rPr lang="zh-CN" altLang="en-US" b="1" dirty="0"/>
              <a:t>，混合光纤同轴网络）</a:t>
            </a:r>
            <a:r>
              <a:rPr lang="zh-CN" altLang="en-US" dirty="0"/>
              <a:t>：运营商到小区的一段使用光纤，小区到用户的一段使用同轴电缆。因此，</a:t>
            </a:r>
            <a:r>
              <a:rPr lang="zh-CN" altLang="en-US" b="1" dirty="0"/>
              <a:t>网络中有光纤，并不等于光纤到户</a:t>
            </a:r>
            <a:r>
              <a:rPr lang="zh-CN" altLang="en-US" dirty="0"/>
              <a:t>。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https://www.mwrf.net/tool/mathematics/2014/13619.html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Tier‑1 ISP </a:t>
            </a:r>
            <a:r>
              <a:rPr lang="zh-CN" altLang="en-US" dirty="0"/>
              <a:t>的核心定义是：不购买上游 </a:t>
            </a:r>
            <a:r>
              <a:rPr lang="en-US" altLang="zh-CN" dirty="0"/>
              <a:t>IP Transit</a:t>
            </a:r>
            <a:r>
              <a:rPr lang="zh-CN" altLang="en-US" dirty="0"/>
              <a:t>（互联网转接服务），也不支付对等互联的流量交换费用，仅通过自身网络、客户网络和免结算对等互联，就能获得整个互联网的可达性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流量规模太大、降低延迟、性能可控、减少成本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092260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jpe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jpeg"/><Relationship Id="rId13" Type="http://schemas.openxmlformats.org/officeDocument/2006/relationships/image" Target="../media/image32.png"/><Relationship Id="rId18" Type="http://schemas.openxmlformats.org/officeDocument/2006/relationships/image" Target="../media/image37.jpeg"/><Relationship Id="rId3" Type="http://schemas.openxmlformats.org/officeDocument/2006/relationships/notesSlide" Target="../notesSlides/notesSlide3.xml"/><Relationship Id="rId21" Type="http://schemas.openxmlformats.org/officeDocument/2006/relationships/image" Target="../media/image40.png"/><Relationship Id="rId7" Type="http://schemas.openxmlformats.org/officeDocument/2006/relationships/image" Target="../media/image28.png"/><Relationship Id="rId12" Type="http://schemas.openxmlformats.org/officeDocument/2006/relationships/image" Target="../media/image31.png"/><Relationship Id="rId17" Type="http://schemas.openxmlformats.org/officeDocument/2006/relationships/image" Target="../media/image36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5.png"/><Relationship Id="rId20" Type="http://schemas.openxmlformats.org/officeDocument/2006/relationships/image" Target="../media/image39.png"/><Relationship Id="rId1" Type="http://schemas.openxmlformats.org/officeDocument/2006/relationships/vmlDrawing" Target="../drawings/vmlDrawing1.vml"/><Relationship Id="rId6" Type="http://schemas.openxmlformats.org/officeDocument/2006/relationships/image" Target="../media/image27.png"/><Relationship Id="rId11" Type="http://schemas.openxmlformats.org/officeDocument/2006/relationships/image" Target="../media/image30.emf"/><Relationship Id="rId5" Type="http://schemas.openxmlformats.org/officeDocument/2006/relationships/image" Target="../media/image26.jpeg"/><Relationship Id="rId15" Type="http://schemas.openxmlformats.org/officeDocument/2006/relationships/image" Target="../media/image34.png"/><Relationship Id="rId10" Type="http://schemas.openxmlformats.org/officeDocument/2006/relationships/image" Target="../media/image24.png"/><Relationship Id="rId19" Type="http://schemas.openxmlformats.org/officeDocument/2006/relationships/image" Target="../media/image38.jpeg"/><Relationship Id="rId4" Type="http://schemas.openxmlformats.org/officeDocument/2006/relationships/image" Target="../media/image25.png"/><Relationship Id="rId9" Type="http://schemas.openxmlformats.org/officeDocument/2006/relationships/oleObject" Target="../embeddings/oleObject1.bin"/><Relationship Id="rId14" Type="http://schemas.openxmlformats.org/officeDocument/2006/relationships/image" Target="../media/image33.png"/><Relationship Id="rId22" Type="http://schemas.openxmlformats.org/officeDocument/2006/relationships/image" Target="../media/image41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1.png"/><Relationship Id="rId18" Type="http://schemas.openxmlformats.org/officeDocument/2006/relationships/image" Target="../media/image14.png"/><Relationship Id="rId3" Type="http://schemas.openxmlformats.org/officeDocument/2006/relationships/image" Target="../media/image4.png"/><Relationship Id="rId21" Type="http://schemas.openxmlformats.org/officeDocument/2006/relationships/image" Target="../media/image8.png"/><Relationship Id="rId7" Type="http://schemas.openxmlformats.org/officeDocument/2006/relationships/image" Target="../media/image16.png"/><Relationship Id="rId12" Type="http://schemas.openxmlformats.org/officeDocument/2006/relationships/image" Target="../media/image12.png"/><Relationship Id="rId17" Type="http://schemas.openxmlformats.org/officeDocument/2006/relationships/image" Target="../media/image13.png"/><Relationship Id="rId2" Type="http://schemas.openxmlformats.org/officeDocument/2006/relationships/image" Target="../media/image18.png"/><Relationship Id="rId16" Type="http://schemas.openxmlformats.org/officeDocument/2006/relationships/image" Target="../media/image11.png"/><Relationship Id="rId20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7.png"/><Relationship Id="rId5" Type="http://schemas.openxmlformats.org/officeDocument/2006/relationships/image" Target="../media/image9.png"/><Relationship Id="rId15" Type="http://schemas.openxmlformats.org/officeDocument/2006/relationships/image" Target="../media/image23.png"/><Relationship Id="rId10" Type="http://schemas.openxmlformats.org/officeDocument/2006/relationships/image" Target="../media/image15.png"/><Relationship Id="rId19" Type="http://schemas.openxmlformats.org/officeDocument/2006/relationships/image" Target="../media/image6.png"/><Relationship Id="rId4" Type="http://schemas.openxmlformats.org/officeDocument/2006/relationships/image" Target="../media/image2.png"/><Relationship Id="rId9" Type="http://schemas.openxmlformats.org/officeDocument/2006/relationships/image" Target="../media/image20.png"/><Relationship Id="rId14" Type="http://schemas.openxmlformats.org/officeDocument/2006/relationships/image" Target="../media/image22.png"/><Relationship Id="rId22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12.png"/><Relationship Id="rId18" Type="http://schemas.openxmlformats.org/officeDocument/2006/relationships/image" Target="../media/image13.png"/><Relationship Id="rId3" Type="http://schemas.openxmlformats.org/officeDocument/2006/relationships/image" Target="../media/image18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7.png"/><Relationship Id="rId17" Type="http://schemas.openxmlformats.org/officeDocument/2006/relationships/image" Target="../media/image11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3.png"/><Relationship Id="rId20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11" Type="http://schemas.openxmlformats.org/officeDocument/2006/relationships/image" Target="../media/image15.png"/><Relationship Id="rId5" Type="http://schemas.openxmlformats.org/officeDocument/2006/relationships/image" Target="../media/image2.png"/><Relationship Id="rId15" Type="http://schemas.openxmlformats.org/officeDocument/2006/relationships/image" Target="../media/image22.png"/><Relationship Id="rId23" Type="http://schemas.openxmlformats.org/officeDocument/2006/relationships/image" Target="../media/image3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4.png"/><Relationship Id="rId9" Type="http://schemas.openxmlformats.org/officeDocument/2006/relationships/image" Target="../media/image19.png"/><Relationship Id="rId14" Type="http://schemas.openxmlformats.org/officeDocument/2006/relationships/image" Target="../media/image21.png"/><Relationship Id="rId22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7.png"/><Relationship Id="rId18" Type="http://schemas.openxmlformats.org/officeDocument/2006/relationships/image" Target="../media/image11.png"/><Relationship Id="rId3" Type="http://schemas.openxmlformats.org/officeDocument/2006/relationships/image" Target="../media/image18.png"/><Relationship Id="rId21" Type="http://schemas.openxmlformats.org/officeDocument/2006/relationships/image" Target="../media/image6.png"/><Relationship Id="rId7" Type="http://schemas.openxmlformats.org/officeDocument/2006/relationships/image" Target="../media/image9.png"/><Relationship Id="rId12" Type="http://schemas.openxmlformats.org/officeDocument/2006/relationships/image" Target="../media/image15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2.png"/><Relationship Id="rId20" Type="http://schemas.openxmlformats.org/officeDocument/2006/relationships/image" Target="../media/image1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.png"/><Relationship Id="rId11" Type="http://schemas.openxmlformats.org/officeDocument/2006/relationships/image" Target="../media/image20.png"/><Relationship Id="rId5" Type="http://schemas.openxmlformats.org/officeDocument/2006/relationships/image" Target="../media/image2.png"/><Relationship Id="rId15" Type="http://schemas.openxmlformats.org/officeDocument/2006/relationships/image" Target="../media/image21.png"/><Relationship Id="rId23" Type="http://schemas.openxmlformats.org/officeDocument/2006/relationships/image" Target="../media/image8.png"/><Relationship Id="rId10" Type="http://schemas.openxmlformats.org/officeDocument/2006/relationships/image" Target="../media/image19.png"/><Relationship Id="rId19" Type="http://schemas.openxmlformats.org/officeDocument/2006/relationships/image" Target="../media/image13.png"/><Relationship Id="rId4" Type="http://schemas.openxmlformats.org/officeDocument/2006/relationships/image" Target="../media/image4.png"/><Relationship Id="rId9" Type="http://schemas.openxmlformats.org/officeDocument/2006/relationships/image" Target="../media/image16.png"/><Relationship Id="rId14" Type="http://schemas.openxmlformats.org/officeDocument/2006/relationships/image" Target="../media/image12.png"/><Relationship Id="rId22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4.png"/><Relationship Id="rId5" Type="http://schemas.openxmlformats.org/officeDocument/2006/relationships/image" Target="../media/image45.emf"/><Relationship Id="rId4" Type="http://schemas.openxmlformats.org/officeDocument/2006/relationships/oleObject" Target="../embeddings/oleObject2.bin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2.png"/><Relationship Id="rId3" Type="http://schemas.openxmlformats.org/officeDocument/2006/relationships/image" Target="../media/image3.png"/><Relationship Id="rId7" Type="http://schemas.openxmlformats.org/officeDocument/2006/relationships/image" Target="../media/image52.png"/><Relationship Id="rId12" Type="http://schemas.openxmlformats.org/officeDocument/2006/relationships/image" Target="../media/image57.pn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.png"/><Relationship Id="rId11" Type="http://schemas.openxmlformats.org/officeDocument/2006/relationships/image" Target="../media/image56.png"/><Relationship Id="rId5" Type="http://schemas.openxmlformats.org/officeDocument/2006/relationships/image" Target="../media/image50.png"/><Relationship Id="rId15" Type="http://schemas.openxmlformats.org/officeDocument/2006/relationships/image" Target="../media/image59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Relationship Id="rId14" Type="http://schemas.openxmlformats.org/officeDocument/2006/relationships/image" Target="../media/image58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3.png"/><Relationship Id="rId7" Type="http://schemas.openxmlformats.org/officeDocument/2006/relationships/image" Target="../media/image6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61.png"/><Relationship Id="rId10" Type="http://schemas.openxmlformats.org/officeDocument/2006/relationships/image" Target="../media/image53.png"/><Relationship Id="rId4" Type="http://schemas.openxmlformats.org/officeDocument/2006/relationships/image" Target="../media/image49.png"/><Relationship Id="rId9" Type="http://schemas.openxmlformats.org/officeDocument/2006/relationships/image" Target="../media/image4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png"/><Relationship Id="rId13" Type="http://schemas.openxmlformats.org/officeDocument/2006/relationships/image" Target="../media/image73.png"/><Relationship Id="rId3" Type="http://schemas.openxmlformats.org/officeDocument/2006/relationships/image" Target="../media/image3.png"/><Relationship Id="rId7" Type="http://schemas.openxmlformats.org/officeDocument/2006/relationships/image" Target="../media/image67.png"/><Relationship Id="rId12" Type="http://schemas.openxmlformats.org/officeDocument/2006/relationships/image" Target="../media/image7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6.png"/><Relationship Id="rId11" Type="http://schemas.openxmlformats.org/officeDocument/2006/relationships/image" Target="../media/image71.png"/><Relationship Id="rId5" Type="http://schemas.openxmlformats.org/officeDocument/2006/relationships/image" Target="../media/image65.png"/><Relationship Id="rId10" Type="http://schemas.openxmlformats.org/officeDocument/2006/relationships/image" Target="../media/image70.png"/><Relationship Id="rId4" Type="http://schemas.openxmlformats.org/officeDocument/2006/relationships/image" Target="../media/image49.png"/><Relationship Id="rId9" Type="http://schemas.openxmlformats.org/officeDocument/2006/relationships/image" Target="../media/image69.png"/><Relationship Id="rId14" Type="http://schemas.openxmlformats.org/officeDocument/2006/relationships/image" Target="../media/image44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4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24" Type="http://schemas.openxmlformats.org/officeDocument/2006/relationships/image" Target="../media/image74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13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6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6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8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e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3.png"/><Relationship Id="rId4" Type="http://schemas.openxmlformats.org/officeDocument/2006/relationships/image" Target="../media/image82.jp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0.emf"/><Relationship Id="rId5" Type="http://schemas.openxmlformats.org/officeDocument/2006/relationships/image" Target="../media/image86.png"/><Relationship Id="rId4" Type="http://schemas.openxmlformats.org/officeDocument/2006/relationships/image" Target="../media/image85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1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3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9.jpeg"/><Relationship Id="rId4" Type="http://schemas.openxmlformats.org/officeDocument/2006/relationships/image" Target="../media/image98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8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8.emf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emf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101.jpeg"/><Relationship Id="rId7" Type="http://schemas.openxmlformats.org/officeDocument/2006/relationships/image" Target="../media/image105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102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7" Type="http://schemas.openxmlformats.org/officeDocument/2006/relationships/image" Target="../media/image105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44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0.png"/><Relationship Id="rId5" Type="http://schemas.openxmlformats.org/officeDocument/2006/relationships/image" Target="../media/image109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063" r:id="rId9" imgW="1434415" imgH="3873016" progId="">
                      <p:embed/>
                    </p:oleObj>
                  </mc:Choice>
                  <mc:Fallback>
                    <p:oleObj r:id="rId9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89C574C-4F83-547C-CC5A-0BEE9DB1AF99}"/>
              </a:ext>
            </a:extLst>
          </p:cNvPr>
          <p:cNvGrpSpPr/>
          <p:nvPr/>
        </p:nvGrpSpPr>
        <p:grpSpPr>
          <a:xfrm>
            <a:off x="5244182" y="1499729"/>
            <a:ext cx="4175678" cy="5120549"/>
            <a:chOff x="5244182" y="1499729"/>
            <a:chExt cx="4175678" cy="51205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174E644-1BC5-AD41-8B98-2AEBAB53347E}"/>
                </a:ext>
              </a:extLst>
            </p:cNvPr>
            <p:cNvGrpSpPr/>
            <p:nvPr/>
          </p:nvGrpSpPr>
          <p:grpSpPr>
            <a:xfrm>
              <a:off x="5244182" y="1499729"/>
              <a:ext cx="4175678" cy="4332246"/>
              <a:chOff x="5244182" y="1499729"/>
              <a:chExt cx="4175678" cy="433224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1948532-9530-1146-897B-DCFADC27A92F}"/>
                  </a:ext>
                </a:extLst>
              </p:cNvPr>
              <p:cNvGrpSpPr/>
              <p:nvPr/>
            </p:nvGrpSpPr>
            <p:grpSpPr>
              <a:xfrm>
                <a:off x="5244182" y="1499729"/>
                <a:ext cx="2735863" cy="1090838"/>
                <a:chOff x="616980" y="5292729"/>
                <a:chExt cx="3127445" cy="1207904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ACDED42E-CC7D-9245-8E47-BC40291CA6D2}"/>
                    </a:ext>
                  </a:extLst>
                </p:cNvPr>
                <p:cNvGrpSpPr/>
                <p:nvPr/>
              </p:nvGrpSpPr>
              <p:grpSpPr>
                <a:xfrm>
                  <a:off x="616980" y="5292729"/>
                  <a:ext cx="3127445" cy="821190"/>
                  <a:chOff x="842590" y="5420084"/>
                  <a:chExt cx="3127445" cy="821190"/>
                </a:xfrm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grpSpPr>
              <p:pic>
                <p:nvPicPr>
                  <p:cNvPr id="29" name="Picture 28">
                    <a:extLst>
                      <a:ext uri="{FF2B5EF4-FFF2-40B4-BE49-F238E27FC236}">
                        <a16:creationId xmlns:a16="http://schemas.microsoft.com/office/drawing/2014/main" id="{CD3E45EE-DA47-FB4C-AC41-27292F878C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2590" y="5420084"/>
                    <a:ext cx="2016478" cy="821190"/>
                  </a:xfrm>
                  <a:prstGeom prst="rect">
                    <a:avLst/>
                  </a:prstGeom>
                </p:spPr>
              </p:pic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30103B98-660D-084B-8321-DBA525F85D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4905"/>
                  <a:stretch/>
                </p:blipFill>
                <p:spPr>
                  <a:xfrm>
                    <a:off x="2859067" y="5420084"/>
                    <a:ext cx="1110968" cy="82119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" name="Text Box 8">
                  <a:extLst>
                    <a:ext uri="{FF2B5EF4-FFF2-40B4-BE49-F238E27FC236}">
                      <a16:creationId xmlns:a16="http://schemas.microsoft.com/office/drawing/2014/main" id="{353FBC48-20B8-084C-B54B-2A578BE3B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08562" y="6125746"/>
                  <a:ext cx="2301691" cy="3748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Pacemaker &amp; Monitor</a:t>
                  </a: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AEF889B5-5851-5746-AB08-1839209EA393}"/>
                  </a:ext>
                </a:extLst>
              </p:cNvPr>
              <p:cNvGrpSpPr/>
              <p:nvPr/>
            </p:nvGrpSpPr>
            <p:grpSpPr>
              <a:xfrm>
                <a:off x="7868239" y="4103350"/>
                <a:ext cx="1551621" cy="942784"/>
                <a:chOff x="7868239" y="4103350"/>
                <a:chExt cx="1551621" cy="942784"/>
              </a:xfrm>
            </p:grpSpPr>
            <p:pic>
              <p:nvPicPr>
                <p:cNvPr id="34" name="Picture 33">
                  <a:extLst>
                    <a:ext uri="{FF2B5EF4-FFF2-40B4-BE49-F238E27FC236}">
                      <a16:creationId xmlns:a16="http://schemas.microsoft.com/office/drawing/2014/main" id="{4397B6CC-7ACF-AB44-AEEB-6942A1959F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68239" y="4103350"/>
                  <a:ext cx="1551621" cy="663838"/>
                </a:xfrm>
                <a:prstGeom prst="rect">
                  <a:avLst/>
                </a:prstGeom>
              </p:spPr>
            </p:pic>
            <p:sp>
              <p:nvSpPr>
                <p:cNvPr id="35" name="Text Box 10">
                  <a:extLst>
                    <a:ext uri="{FF2B5EF4-FFF2-40B4-BE49-F238E27FC236}">
                      <a16:creationId xmlns:a16="http://schemas.microsoft.com/office/drawing/2014/main" id="{D5046EF2-BE9A-5947-80CD-08C169F54D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306583" y="4707580"/>
                  <a:ext cx="1079719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AR devices</a:t>
                  </a: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D68E62D-EDDE-DB4E-9E02-B0DBDFB7F0C8}"/>
                  </a:ext>
                </a:extLst>
              </p:cNvPr>
              <p:cNvGrpSpPr/>
              <p:nvPr/>
            </p:nvGrpSpPr>
            <p:grpSpPr>
              <a:xfrm>
                <a:off x="7377679" y="4648280"/>
                <a:ext cx="875312" cy="1183695"/>
                <a:chOff x="7377679" y="4648280"/>
                <a:chExt cx="875312" cy="1183695"/>
              </a:xfrm>
            </p:grpSpPr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D4B1D193-AA5A-2B4F-A43C-A5DB01A465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377679" y="4648280"/>
                  <a:ext cx="875312" cy="864670"/>
                </a:xfrm>
                <a:prstGeom prst="rect">
                  <a:avLst/>
                </a:prstGeom>
              </p:spPr>
            </p:pic>
            <p:sp>
              <p:nvSpPr>
                <p:cNvPr id="33" name="Text Box 10">
                  <a:extLst>
                    <a:ext uri="{FF2B5EF4-FFF2-40B4-BE49-F238E27FC236}">
                      <a16:creationId xmlns:a16="http://schemas.microsoft.com/office/drawing/2014/main" id="{10243502-70F1-454C-B91D-F4CBAD87D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24415" y="5493421"/>
                  <a:ext cx="62869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Fitbit</a:t>
                  </a:r>
                </a:p>
              </p:txBody>
            </p:sp>
          </p:grp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7D6ABF0F-78CB-57F0-08E4-84DCCB8C9A84}"/>
                </a:ext>
              </a:extLst>
            </p:cNvPr>
            <p:cNvGrpSpPr/>
            <p:nvPr/>
          </p:nvGrpSpPr>
          <p:grpSpPr>
            <a:xfrm>
              <a:off x="7863991" y="4977554"/>
              <a:ext cx="1548356" cy="1642724"/>
              <a:chOff x="7863991" y="4977554"/>
              <a:chExt cx="1548356" cy="1642724"/>
            </a:xfrm>
          </p:grpSpPr>
          <p:pic>
            <p:nvPicPr>
              <p:cNvPr id="36" name="Picture 35" descr="A picture containing person, underpants&#10;&#10;Description automatically generated">
                <a:extLst>
                  <a:ext uri="{FF2B5EF4-FFF2-40B4-BE49-F238E27FC236}">
                    <a16:creationId xmlns:a16="http://schemas.microsoft.com/office/drawing/2014/main" id="{394DB1E6-C608-C475-07AA-E19EA2E4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368402" y="4977554"/>
                <a:ext cx="1043945" cy="1642724"/>
              </a:xfrm>
              <a:prstGeom prst="rect">
                <a:avLst/>
              </a:prstGeom>
            </p:spPr>
          </p:pic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9648DBA-4CDA-5C83-4CCB-96317A6EB4D4}"/>
                  </a:ext>
                </a:extLst>
              </p:cNvPr>
              <p:cNvSpPr txBox="1"/>
              <p:nvPr/>
            </p:nvSpPr>
            <p:spPr>
              <a:xfrm>
                <a:off x="7863991" y="6241851"/>
                <a:ext cx="7950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diapers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</a:t>
            </a:r>
            <a:r>
              <a:rPr lang="en-US" altLang="en-US" i="1" dirty="0">
                <a:solidFill>
                  <a:srgbClr val="CC0000"/>
                </a:solidFill>
                <a:latin typeface="Calibri" panose="020F0502020204030204"/>
              </a:rPr>
              <a:t>dedicated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downstream transmission rate </a:t>
            </a:r>
          </a:p>
          <a:p>
            <a:pPr lvl="1" indent="-219075">
              <a:lnSpc>
                <a:spcPct val="9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</a:t>
            </a:r>
            <a:r>
              <a:rPr lang="en-US" altLang="en-US" i="1" dirty="0">
                <a:solidFill>
                  <a:srgbClr val="CC0000"/>
                </a:solidFill>
                <a:latin typeface="Calibri" panose="020F0502020204030204"/>
              </a:rPr>
              <a:t>dedicated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88" name="Clip" r:id="rId4" imgW="9131300" imgH="6438900" progId="MS_ClipArt_Gallery.2">
                  <p:embed/>
                </p:oleObj>
              </mc:Choice>
              <mc:Fallback>
                <p:oleObj name="Clip" r:id="rId4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10’s Mbps (4G)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5">
            <a:extLst>
              <a:ext uri="{FF2B5EF4-FFF2-40B4-BE49-F238E27FC236}">
                <a16:creationId xmlns:a16="http://schemas.microsoft.com/office/drawing/2014/main" id="{66304F15-15D3-47E6-BB58-522BAC180F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7C77FD75-A268-48DD-BD27-8DE4D0EC35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A42390FB-5F94-47FB-AC3C-D0226F3B857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675"/>
          <a:stretch/>
        </p:blipFill>
        <p:spPr>
          <a:xfrm>
            <a:off x="210511" y="0"/>
            <a:ext cx="11691437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108104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ADB78AF-EBBC-4406-B5EC-6CB228703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391D51E9-9F29-4B25-8CA2-56D08A8A02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9A1FDF51-014B-4DF8-88A3-6FEEE1DF3B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2450" y="110009"/>
            <a:ext cx="11447457" cy="66982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619245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1042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highlight>
                    <a:srgbClr val="FFFF00"/>
                  </a:highlight>
                  <a:uLnTx/>
                  <a:uFillTx/>
                  <a:latin typeface="Calibri" panose="020F050202020403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5">
            <a:extLst>
              <a:ext uri="{FF2B5EF4-FFF2-40B4-BE49-F238E27FC236}">
                <a16:creationId xmlns:a16="http://schemas.microsoft.com/office/drawing/2014/main" id="{16882639-7CB6-4E25-B6BE-CCD55B0205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40765F18-200E-4ADC-829D-A63F9253F5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D24115D5-742C-4593-A1B9-7940890BBC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36357" y="0"/>
            <a:ext cx="9719285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531537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5511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10917</TotalTime>
  <Words>7396</Words>
  <Application>Microsoft Office PowerPoint</Application>
  <PresentationFormat>宽屏</PresentationFormat>
  <Paragraphs>2405</Paragraphs>
  <Slides>89</Slides>
  <Notes>85</Notes>
  <HiddenSlides>0</HiddenSlides>
  <MMClips>0</MMClips>
  <ScaleCrop>false</ScaleCrop>
  <HeadingPairs>
    <vt:vector size="8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89</vt:i4>
      </vt:variant>
    </vt:vector>
  </HeadingPairs>
  <TitlesOfParts>
    <vt:vector size="99" baseType="lpstr">
      <vt:lpstr>ZapfDingbats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Office Theme</vt:lpstr>
      <vt:lpstr>Clip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digital subscriber line (DSL)</vt:lpstr>
      <vt:lpstr>Access networks: cable-based access</vt:lpstr>
      <vt:lpstr>Access networks: cable-based access</vt:lpstr>
      <vt:lpstr>Wireless access networks</vt:lpstr>
      <vt:lpstr>Access networks: home networks</vt:lpstr>
      <vt:lpstr>Access networks: enterprise networks</vt:lpstr>
      <vt:lpstr>Access networks: data center networks</vt:lpstr>
      <vt:lpstr>Links: physical media</vt:lpstr>
      <vt:lpstr>Links: physical media</vt:lpstr>
      <vt:lpstr>Links: physical media</vt:lpstr>
      <vt:lpstr>Host: sends packets of data</vt:lpstr>
      <vt:lpstr>Chapter 1: roadmap</vt:lpstr>
      <vt:lpstr>The network core</vt:lpstr>
      <vt:lpstr>Two key network-core functions</vt:lpstr>
      <vt:lpstr>PowerPoint 演示文稿</vt:lpstr>
      <vt:lpstr>PowerPoint 演示文稿</vt:lpstr>
      <vt:lpstr>Packet-switching: store-and-forward</vt:lpstr>
      <vt:lpstr>PowerPoint 演示文稿</vt:lpstr>
      <vt:lpstr>PowerPoint 演示文稿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PowerPoint 演示文稿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Services, Layering and Encapsulation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倩怡 黄</cp:lastModifiedBy>
  <cp:revision>206</cp:revision>
  <dcterms:created xsi:type="dcterms:W3CDTF">2020-01-18T07:24:59Z</dcterms:created>
  <dcterms:modified xsi:type="dcterms:W3CDTF">2026-09-16T13:30:49Z</dcterms:modified>
</cp:coreProperties>
</file>